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9089" autoAdjust="0"/>
  </p:normalViewPr>
  <p:slideViewPr>
    <p:cSldViewPr snapToGrid="0">
      <p:cViewPr varScale="1">
        <p:scale>
          <a:sx n="142" d="100"/>
          <a:sy n="142" d="100"/>
        </p:scale>
        <p:origin x="1128" y="12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Interesting</a:t>
            </a:r>
            <a:r>
              <a:rPr lang="da-DK" dirty="0"/>
              <a:t> to prototype Event Broker -&gt; Is in </a:t>
            </a:r>
            <a:r>
              <a:rPr lang="da-DK" dirty="0" err="1"/>
              <a:t>backlog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deplyoment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</a:t>
            </a:r>
          </a:p>
          <a:p>
            <a:r>
              <a:rPr lang="da-DK" dirty="0"/>
              <a:t>- </a:t>
            </a:r>
            <a:r>
              <a:rPr lang="da-DK" dirty="0" err="1"/>
              <a:t>Could</a:t>
            </a:r>
            <a:r>
              <a:rPr lang="da-DK" dirty="0"/>
              <a:t> still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area</a:t>
            </a:r>
            <a:r>
              <a:rPr lang="da-DK" dirty="0"/>
              <a:t> of </a:t>
            </a:r>
            <a:r>
              <a:rPr lang="da-DK" dirty="0" err="1"/>
              <a:t>interest</a:t>
            </a:r>
            <a:r>
              <a:rPr lang="da-DK" dirty="0"/>
              <a:t> in </a:t>
            </a:r>
            <a:r>
              <a:rPr lang="da-DK" dirty="0" err="1"/>
              <a:t>fututure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</a:t>
            </a:r>
            <a:r>
              <a:rPr lang="da-DK"/>
              <a:t>bet placement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-&gt; </a:t>
            </a:r>
            <a:r>
              <a:rPr lang="da-DK" dirty="0" err="1"/>
              <a:t>Actor</a:t>
            </a:r>
            <a:r>
              <a:rPr lang="da-DK" dirty="0"/>
              <a:t> model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8" y="1808883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530532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AB93E0-1690-4389-504D-B98B29C5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7" t="21344" r="6487"/>
          <a:stretch>
            <a:fillRect/>
          </a:stretch>
        </p:blipFill>
        <p:spPr>
          <a:xfrm>
            <a:off x="8618727" y="2264213"/>
            <a:ext cx="2635250" cy="2812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9030608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9A5F0B-78AB-1C66-1376-51D476DD32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128"/>
          <a:stretch>
            <a:fillRect/>
          </a:stretch>
        </p:blipFill>
        <p:spPr>
          <a:xfrm>
            <a:off x="3781955" y="2666715"/>
            <a:ext cx="4241443" cy="18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applied patterns/tactics:</a:t>
            </a:r>
          </a:p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5001596" y="4199011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CDF7E-B25E-78F3-1B80-B0F69146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13" y="1276350"/>
            <a:ext cx="4188214" cy="5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2976</TotalTime>
  <Words>638</Words>
  <Application>Microsoft Office PowerPoint</Application>
  <PresentationFormat>Widescreen</PresentationFormat>
  <Paragraphs>147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Rasmus Ole Routh Herskind</cp:lastModifiedBy>
  <cp:revision>176</cp:revision>
  <dcterms:created xsi:type="dcterms:W3CDTF">2025-03-17T20:09:59Z</dcterms:created>
  <dcterms:modified xsi:type="dcterms:W3CDTF">2025-06-05T07:33:10Z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